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7" r:id="rId2"/>
    <p:sldId id="334" r:id="rId3"/>
    <p:sldId id="335" r:id="rId4"/>
    <p:sldId id="336" r:id="rId5"/>
    <p:sldId id="337" r:id="rId6"/>
    <p:sldId id="338" r:id="rId7"/>
    <p:sldId id="341" r:id="rId8"/>
    <p:sldId id="340" r:id="rId9"/>
    <p:sldId id="342" r:id="rId10"/>
    <p:sldId id="343" r:id="rId11"/>
    <p:sldId id="262" r:id="rId12"/>
  </p:sldIdLst>
  <p:sldSz cx="12192000" cy="6858000"/>
  <p:notesSz cx="6858000" cy="9144000"/>
  <p:custDataLst>
    <p:tags r:id="rId14"/>
  </p:custDataLst>
  <p:defaultTextStyle>
    <a:lvl1pPr marL="0" lvl="0" algn="l" defTabSz="914400">
      <a:defRPr sz="1800" kern="1200">
        <a:solidFill>
          <a:schemeClr val="tx1"/>
        </a:solidFill>
        <a:latin typeface="Calibri" panose="020F0502020204030204"/>
        <a:ea typeface="宋体" pitchFamily="2" charset="-122"/>
      </a:defRPr>
    </a:lvl1pPr>
    <a:lvl2pPr marL="457200" lvl="1" algn="l" defTabSz="914400">
      <a:defRPr sz="1800" kern="1200">
        <a:solidFill>
          <a:schemeClr val="tx1"/>
        </a:solidFill>
        <a:latin typeface="Calibri" panose="020F0502020204030204"/>
        <a:ea typeface="宋体" pitchFamily="2" charset="-122"/>
      </a:defRPr>
    </a:lvl2pPr>
    <a:lvl3pPr marL="914400" lvl="2" algn="l" defTabSz="914400">
      <a:defRPr sz="1800" kern="1200">
        <a:solidFill>
          <a:schemeClr val="tx1"/>
        </a:solidFill>
        <a:latin typeface="Calibri" panose="020F0502020204030204"/>
        <a:ea typeface="宋体" pitchFamily="2" charset="-122"/>
      </a:defRPr>
    </a:lvl3pPr>
    <a:lvl4pPr marL="1371600" lvl="3" algn="l" defTabSz="914400">
      <a:defRPr sz="1800" kern="1200">
        <a:solidFill>
          <a:schemeClr val="tx1"/>
        </a:solidFill>
        <a:latin typeface="Calibri" panose="020F0502020204030204"/>
        <a:ea typeface="宋体" pitchFamily="2" charset="-122"/>
      </a:defRPr>
    </a:lvl4pPr>
    <a:lvl5pPr marL="1828800" lvl="4" algn="l" defTabSz="914400">
      <a:defRPr sz="1800" kern="1200">
        <a:solidFill>
          <a:schemeClr val="tx1"/>
        </a:solidFill>
        <a:latin typeface="Calibri" panose="020F0502020204030204"/>
        <a:ea typeface="宋体" pitchFamily="2" charset="-122"/>
      </a:defRPr>
    </a:lvl5pPr>
    <a:lvl6pPr marL="2286000" lvl="5" algn="l" defTabSz="914400">
      <a:defRPr sz="1800" kern="1200">
        <a:solidFill>
          <a:schemeClr val="tx1"/>
        </a:solidFill>
        <a:latin typeface="Calibri" panose="020F0502020204030204"/>
        <a:ea typeface="宋体" pitchFamily="2" charset="-122"/>
      </a:defRPr>
    </a:lvl6pPr>
    <a:lvl7pPr marL="2743200" lvl="6" algn="l" defTabSz="914400">
      <a:defRPr sz="1800" kern="1200">
        <a:solidFill>
          <a:schemeClr val="tx1"/>
        </a:solidFill>
        <a:latin typeface="Calibri" panose="020F0502020204030204"/>
        <a:ea typeface="宋体" pitchFamily="2" charset="-122"/>
      </a:defRPr>
    </a:lvl7pPr>
    <a:lvl8pPr marL="3200400" lvl="7" algn="l" defTabSz="914400">
      <a:defRPr sz="1800" kern="1200">
        <a:solidFill>
          <a:schemeClr val="tx1"/>
        </a:solidFill>
        <a:latin typeface="Calibri" panose="020F0502020204030204"/>
        <a:ea typeface="宋体" pitchFamily="2" charset="-122"/>
      </a:defRPr>
    </a:lvl8pPr>
    <a:lvl9pPr marL="3657600" lvl="8" algn="l" defTabSz="914400">
      <a:defRPr sz="1800" kern="1200">
        <a:solidFill>
          <a:schemeClr val="tx1"/>
        </a:solidFill>
        <a:latin typeface="Calibri" panose="020F0502020204030204"/>
        <a:ea typeface="宋体" pitchFamily="2" charset="-122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x j" initials="z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EFEFE"/>
    <a:srgbClr val="FFDBDB"/>
    <a:srgbClr val="FBFDF8"/>
    <a:srgbClr val="E8F5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03" autoAdjust="0"/>
    <p:restoredTop sz="94660"/>
  </p:normalViewPr>
  <p:slideViewPr>
    <p:cSldViewPr>
      <p:cViewPr varScale="1">
        <p:scale>
          <a:sx n="92" d="100"/>
          <a:sy n="92" d="100"/>
        </p:scale>
        <p:origin x="75" y="1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1048597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13B20-8BB8-B74B-ADB5-DA5707988F1E}" type="datetimeFigureOut">
              <a:rPr lang="zh-CN" altLang="en-US"/>
              <a:t>2026/1/29</a:t>
            </a:fld>
            <a:endParaRPr kumimoji="1" lang="zh-CN" altLang="en-US"/>
          </a:p>
        </p:txBody>
      </p:sp>
      <p:sp>
        <p:nvSpPr>
          <p:cNvPr id="1048598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599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1048600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1048601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8674F-E567-AA4B-8C16-788D7CE21C4F}" type="slidenum">
              <a:rPr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备注占位符 10485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11"/>
          <p:cNvPicPr>
            <a:picLocks noChangeAspect="1"/>
          </p:cNvPicPr>
          <p:nvPr/>
        </p:nvPicPr>
        <p:blipFill rotWithShape="1">
          <a:blip r:embed="rId2"/>
          <a:srcRect r="2593" b="1375"/>
          <a:stretch>
            <a:fillRect/>
          </a:stretch>
        </p:blipFill>
        <p:spPr>
          <a:xfrm>
            <a:off x="5" y="1"/>
            <a:ext cx="12191996" cy="6858000"/>
          </a:xfrm>
          <a:prstGeom prst="rect">
            <a:avLst/>
          </a:prstGeom>
        </p:spPr>
      </p:pic>
      <p:sp>
        <p:nvSpPr>
          <p:cNvPr id="1048591" name="矩形 16"/>
          <p:cNvSpPr/>
          <p:nvPr/>
        </p:nvSpPr>
        <p:spPr>
          <a:xfrm>
            <a:off x="4" y="2235199"/>
            <a:ext cx="8302166" cy="1571190"/>
          </a:xfrm>
          <a:prstGeom prst="rect">
            <a:avLst/>
          </a:prstGeom>
          <a:solidFill>
            <a:srgbClr val="632E62">
              <a:alpha val="89804"/>
            </a:srgbClr>
          </a:solidFill>
          <a:ln>
            <a:noFill/>
          </a:ln>
        </p:spPr>
        <p:txBody>
          <a:bodyPr anchor="ctr"/>
          <a:lstStyle/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zh-CN" sz="1800" b="0" i="0" u="none" strike="noStrike" kern="1200" spc="0" baseline="0">
              <a:solidFill>
                <a:srgbClr val="FFFFFF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1048592" name="副标题 2"/>
          <p:cNvSpPr>
            <a:spLocks noGrp="1"/>
          </p:cNvSpPr>
          <p:nvPr>
            <p:ph type="subTitle" idx="1"/>
          </p:nvPr>
        </p:nvSpPr>
        <p:spPr>
          <a:xfrm>
            <a:off x="846670" y="4986867"/>
            <a:ext cx="5757334" cy="1364266"/>
          </a:xfrm>
        </p:spPr>
        <p:txBody>
          <a:bodyPr>
            <a:normAutofit/>
          </a:bodyPr>
          <a:lstStyle>
            <a:lvl1pPr marL="0" lvl="0" indent="0" algn="l">
              <a:buNone/>
              <a:defRPr lang="zh-CN" sz="2400" kern="1200">
                <a:solidFill>
                  <a:schemeClr val="tx1"/>
                </a:solidFill>
                <a:latin typeface="Calibri" panose="020F0502020204030204"/>
                <a:ea typeface="楷体" panose="02010609060101010101" charset="-122"/>
              </a:defRPr>
            </a:lvl1pPr>
            <a:lvl2pPr marL="457200" lvl="1" indent="0" algn="ctr">
              <a:buNone/>
              <a:defRPr sz="2000"/>
            </a:lvl2pPr>
            <a:lvl3pPr marL="914400" lvl="2" indent="0" algn="ctr">
              <a:buNone/>
              <a:defRPr sz="1800"/>
            </a:lvl3pPr>
            <a:lvl4pPr marL="1371600" lvl="3" indent="0" algn="ctr">
              <a:buNone/>
              <a:defRPr sz="1600"/>
            </a:lvl4pPr>
            <a:lvl5pPr marL="1828800" lvl="4" indent="0" algn="ctr">
              <a:buNone/>
              <a:defRPr sz="1600"/>
            </a:lvl5pPr>
            <a:lvl6pPr marL="2286000" lvl="5" indent="0" algn="ctr">
              <a:buNone/>
              <a:defRPr sz="1600"/>
            </a:lvl6pPr>
            <a:lvl7pPr marL="2743200" lvl="6" indent="0" algn="ctr">
              <a:buNone/>
              <a:defRPr sz="1600"/>
            </a:lvl7pPr>
            <a:lvl8pPr marL="3200400" lvl="7" indent="0" algn="ctr">
              <a:buNone/>
              <a:defRPr sz="1600"/>
            </a:lvl8pPr>
            <a:lvl9pPr marL="3657600" lvl="8" indent="0" algn="ctr">
              <a:buNone/>
              <a:defRPr sz="1600"/>
            </a:lvl9pPr>
          </a:lstStyle>
          <a:p>
            <a:r>
              <a:rPr lang="zh-CN"/>
              <a:t>单击此处编辑母版副标题样式</a:t>
            </a:r>
          </a:p>
        </p:txBody>
      </p:sp>
      <p:pic>
        <p:nvPicPr>
          <p:cNvPr id="2097156" name="Picture 5"/>
          <p:cNvPicPr>
            <a:picLocks noChangeAspect="1"/>
          </p:cNvPicPr>
          <p:nvPr/>
        </p:nvPicPr>
        <p:blipFill rotWithShape="1">
          <a:blip r:embed="rId3"/>
          <a:srcRect l="6961" t="35708" b="36372"/>
          <a:stretch>
            <a:fillRect/>
          </a:stretch>
        </p:blipFill>
        <p:spPr>
          <a:xfrm>
            <a:off x="174170" y="309796"/>
            <a:ext cx="5821347" cy="1204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93" name="标题 1"/>
          <p:cNvSpPr>
            <a:spLocks noGrp="1"/>
          </p:cNvSpPr>
          <p:nvPr>
            <p:ph type="ctrTitle"/>
          </p:nvPr>
        </p:nvSpPr>
        <p:spPr>
          <a:xfrm>
            <a:off x="595085" y="2336800"/>
            <a:ext cx="7707085" cy="1365198"/>
          </a:xfrm>
        </p:spPr>
        <p:txBody>
          <a:bodyPr anchor="ctr">
            <a:normAutofit/>
          </a:bodyPr>
          <a:lstStyle>
            <a:lvl1pPr lvl="0" algn="l">
              <a:defRPr lang="zh-CN" sz="4800" b="1" kern="1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r>
              <a:rPr lang="zh-CN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/>
          </p:cNvPicPr>
          <p:nvPr/>
        </p:nvPicPr>
        <p:blipFill rotWithShape="1">
          <a:blip r:embed="rId2"/>
          <a:srcRect l="4479" t="45070" r="4189" b="45659"/>
          <a:stretch>
            <a:fillRect/>
          </a:stretch>
        </p:blipFill>
        <p:spPr>
          <a:xfrm>
            <a:off x="0" y="1"/>
            <a:ext cx="12179299" cy="927100"/>
          </a:xfrm>
          <a:prstGeom prst="rect">
            <a:avLst/>
          </a:prstGeom>
        </p:spPr>
      </p:pic>
      <p:sp>
        <p:nvSpPr>
          <p:cNvPr id="1048578" name="Content Placeholder 2"/>
          <p:cNvSpPr>
            <a:spLocks noGrp="1"/>
          </p:cNvSpPr>
          <p:nvPr>
            <p:ph idx="1"/>
          </p:nvPr>
        </p:nvSpPr>
        <p:spPr>
          <a:xfrm>
            <a:off x="724328" y="1320803"/>
            <a:ext cx="10720469" cy="4930769"/>
          </a:xfrm>
        </p:spPr>
        <p:txBody>
          <a:bodyPr>
            <a:normAutofit/>
          </a:bodyPr>
          <a:lstStyle>
            <a:lvl1pPr marL="342900" lvl="0" indent="-342900">
              <a:lnSpc>
                <a:spcPct val="150000"/>
              </a:lnSpc>
              <a:buClr>
                <a:srgbClr val="7030A0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lvl="1" indent="-285750">
              <a:lnSpc>
                <a:spcPct val="150000"/>
              </a:lnSpc>
              <a:buClr>
                <a:srgbClr val="7030A0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lvl="2" indent="-228600">
              <a:lnSpc>
                <a:spcPct val="150000"/>
              </a:lnSpc>
              <a:buClr>
                <a:srgbClr val="7030A0"/>
              </a:buClr>
              <a:buSzPct val="80000"/>
              <a:buFont typeface="Wingdings" panose="05000000000000000000" pitchFamily="2" charset="2"/>
              <a:buChar char="u"/>
              <a:defRPr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lvl="3" indent="-228600">
              <a:lnSpc>
                <a:spcPct val="150000"/>
              </a:lnSpc>
              <a:buClr>
                <a:srgbClr val="7030A0"/>
              </a:buClr>
              <a:buSzPct val="80000"/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lvl="4" indent="-228600">
              <a:lnSpc>
                <a:spcPct val="150000"/>
              </a:lnSpc>
              <a:buClr>
                <a:srgbClr val="7030A0"/>
              </a:buClr>
              <a:buSzPct val="80000"/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1048579" name="矩形 16"/>
          <p:cNvSpPr/>
          <p:nvPr/>
        </p:nvSpPr>
        <p:spPr>
          <a:xfrm>
            <a:off x="0" y="932"/>
            <a:ext cx="12192000" cy="949360"/>
          </a:xfrm>
          <a:prstGeom prst="rect">
            <a:avLst/>
          </a:prstGeom>
          <a:solidFill>
            <a:srgbClr val="632E62">
              <a:alpha val="89804"/>
            </a:srgbClr>
          </a:solidFill>
          <a:ln>
            <a:noFill/>
          </a:ln>
        </p:spPr>
        <p:txBody>
          <a:bodyPr anchor="ctr"/>
          <a:lstStyle/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zh-CN" sz="1800" b="0" i="0" u="none" strike="noStrike" kern="1200" spc="0" baseline="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2097153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320" y="84549"/>
            <a:ext cx="3432584" cy="770458"/>
          </a:xfrm>
          <a:prstGeom prst="rect">
            <a:avLst/>
          </a:prstGeom>
        </p:spPr>
      </p:pic>
      <p:sp>
        <p:nvSpPr>
          <p:cNvPr id="1048580" name="Title 1"/>
          <p:cNvSpPr>
            <a:spLocks noGrp="1"/>
          </p:cNvSpPr>
          <p:nvPr>
            <p:ph type="title"/>
          </p:nvPr>
        </p:nvSpPr>
        <p:spPr>
          <a:xfrm>
            <a:off x="724328" y="51841"/>
            <a:ext cx="7884064" cy="835874"/>
          </a:xfrm>
        </p:spPr>
        <p:txBody>
          <a:bodyPr anchor="ctr">
            <a:normAutofit/>
          </a:bodyPr>
          <a:lstStyle>
            <a:lvl1pPr lvl="0">
              <a:defRPr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TW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lvl="0" algn="l" defTabSz="91440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 Light" panose="020F0302020204030204"/>
          <a:ea typeface="宋体" pitchFamily="2" charset="-122"/>
        </a:defRPr>
      </a:lvl1pPr>
    </p:titleStyle>
    <p:bodyStyle>
      <a:lvl1pPr marL="228600" lvl="0" indent="-228600" algn="l" defTabSz="914400">
        <a:lnSpc>
          <a:spcPct val="90000"/>
        </a:lnSpc>
        <a:spcBef>
          <a:spcPts val="1000"/>
        </a:spcBef>
        <a:buFont typeface="Arial" panose="020B0604020202090204"/>
        <a:buChar char="•"/>
        <a:defRPr sz="2800" kern="1200">
          <a:solidFill>
            <a:schemeClr val="tx1"/>
          </a:solidFill>
          <a:latin typeface="Calibri" panose="020F0502020204030204"/>
          <a:ea typeface="宋体" pitchFamily="2" charset="-122"/>
        </a:defRPr>
      </a:lvl1pPr>
      <a:lvl2pPr marL="685800" lvl="1" indent="-228600" algn="l" defTabSz="914400">
        <a:lnSpc>
          <a:spcPct val="90000"/>
        </a:lnSpc>
        <a:spcBef>
          <a:spcPts val="500"/>
        </a:spcBef>
        <a:buFont typeface="Arial" panose="020B0604020202090204"/>
        <a:buChar char="•"/>
        <a:defRPr sz="2400" kern="1200">
          <a:solidFill>
            <a:schemeClr val="tx1"/>
          </a:solidFill>
          <a:latin typeface="Calibri" panose="020F0502020204030204"/>
          <a:ea typeface="宋体" pitchFamily="2" charset="-122"/>
        </a:defRPr>
      </a:lvl2pPr>
      <a:lvl3pPr marL="1143000" lvl="2" indent="-228600" algn="l" defTabSz="914400">
        <a:lnSpc>
          <a:spcPct val="90000"/>
        </a:lnSpc>
        <a:spcBef>
          <a:spcPts val="500"/>
        </a:spcBef>
        <a:buFont typeface="Arial" panose="020B0604020202090204"/>
        <a:buChar char="•"/>
        <a:defRPr sz="2000" kern="1200">
          <a:solidFill>
            <a:schemeClr val="tx1"/>
          </a:solidFill>
          <a:latin typeface="Calibri" panose="020F0502020204030204"/>
          <a:ea typeface="宋体" pitchFamily="2" charset="-122"/>
        </a:defRPr>
      </a:lvl3pPr>
      <a:lvl4pPr marL="1600200" lvl="3" indent="-228600" algn="l" defTabSz="914400">
        <a:lnSpc>
          <a:spcPct val="90000"/>
        </a:lnSpc>
        <a:spcBef>
          <a:spcPts val="500"/>
        </a:spcBef>
        <a:buFont typeface="Arial" panose="020B0604020202090204"/>
        <a:buChar char="•"/>
        <a:defRPr sz="1800" kern="1200">
          <a:solidFill>
            <a:schemeClr val="tx1"/>
          </a:solidFill>
          <a:latin typeface="Calibri" panose="020F0502020204030204"/>
          <a:ea typeface="宋体" pitchFamily="2" charset="-122"/>
        </a:defRPr>
      </a:lvl4pPr>
      <a:lvl5pPr marL="2057400" lvl="4" indent="-228600" algn="l" defTabSz="914400">
        <a:lnSpc>
          <a:spcPct val="90000"/>
        </a:lnSpc>
        <a:spcBef>
          <a:spcPts val="500"/>
        </a:spcBef>
        <a:buFont typeface="Arial" panose="020B0604020202090204"/>
        <a:buChar char="•"/>
        <a:defRPr sz="1800" kern="1200">
          <a:solidFill>
            <a:schemeClr val="tx1"/>
          </a:solidFill>
          <a:latin typeface="Calibri" panose="020F0502020204030204"/>
          <a:ea typeface="宋体" pitchFamily="2" charset="-122"/>
        </a:defRPr>
      </a:lvl5pPr>
      <a:lvl6pPr marL="2514600" lvl="5" indent="-228600" algn="l" defTabSz="914400">
        <a:lnSpc>
          <a:spcPct val="90000"/>
        </a:lnSpc>
        <a:spcBef>
          <a:spcPts val="500"/>
        </a:spcBef>
        <a:buFont typeface="Arial" panose="020B0604020202090204"/>
        <a:buChar char="•"/>
        <a:defRPr sz="1800" kern="1200">
          <a:solidFill>
            <a:schemeClr val="tx1"/>
          </a:solidFill>
          <a:latin typeface="Calibri" panose="020F0502020204030204"/>
          <a:ea typeface="宋体" pitchFamily="2" charset="-122"/>
        </a:defRPr>
      </a:lvl6pPr>
      <a:lvl7pPr marL="2971800" lvl="6" indent="-228600" algn="l" defTabSz="914400">
        <a:lnSpc>
          <a:spcPct val="90000"/>
        </a:lnSpc>
        <a:spcBef>
          <a:spcPts val="500"/>
        </a:spcBef>
        <a:buFont typeface="Arial" panose="020B0604020202090204"/>
        <a:buChar char="•"/>
        <a:defRPr sz="1800" kern="1200">
          <a:solidFill>
            <a:schemeClr val="tx1"/>
          </a:solidFill>
          <a:latin typeface="Calibri" panose="020F0502020204030204"/>
          <a:ea typeface="宋体" pitchFamily="2" charset="-122"/>
        </a:defRPr>
      </a:lvl7pPr>
      <a:lvl8pPr marL="3429000" lvl="7" indent="-228600" algn="l" defTabSz="914400">
        <a:lnSpc>
          <a:spcPct val="90000"/>
        </a:lnSpc>
        <a:spcBef>
          <a:spcPts val="500"/>
        </a:spcBef>
        <a:buFont typeface="Arial" panose="020B0604020202090204"/>
        <a:buChar char="•"/>
        <a:defRPr sz="1800" kern="1200">
          <a:solidFill>
            <a:schemeClr val="tx1"/>
          </a:solidFill>
          <a:latin typeface="Calibri" panose="020F0502020204030204"/>
          <a:ea typeface="宋体" pitchFamily="2" charset="-122"/>
        </a:defRPr>
      </a:lvl8pPr>
      <a:lvl9pPr marL="3886200" lvl="8" indent="-228600" algn="l" defTabSz="914400">
        <a:lnSpc>
          <a:spcPct val="90000"/>
        </a:lnSpc>
        <a:spcBef>
          <a:spcPts val="500"/>
        </a:spcBef>
        <a:buFont typeface="Arial" panose="020B0604020202090204"/>
        <a:buChar char="•"/>
        <a:defRPr sz="1800" kern="1200">
          <a:solidFill>
            <a:schemeClr val="tx1"/>
          </a:solidFill>
          <a:latin typeface="Calibri" panose="020F0502020204030204"/>
          <a:ea typeface="宋体" pitchFamily="2" charset="-122"/>
        </a:defRPr>
      </a:lvl9pPr>
    </p:bodyStyle>
    <p:otherStyle>
      <a:lvl1pPr marL="0" lvl="0" algn="l" defTabSz="914400">
        <a:defRPr sz="1800" kern="1200">
          <a:solidFill>
            <a:schemeClr val="tx1"/>
          </a:solidFill>
          <a:latin typeface="Calibri" panose="020F0502020204030204"/>
          <a:ea typeface="宋体" pitchFamily="2" charset="-122"/>
        </a:defRPr>
      </a:lvl1pPr>
      <a:lvl2pPr marL="457200" lvl="1" algn="l" defTabSz="914400">
        <a:defRPr sz="1800" kern="1200">
          <a:solidFill>
            <a:schemeClr val="tx1"/>
          </a:solidFill>
          <a:latin typeface="Calibri" panose="020F0502020204030204"/>
          <a:ea typeface="宋体" pitchFamily="2" charset="-122"/>
        </a:defRPr>
      </a:lvl2pPr>
      <a:lvl3pPr marL="914400" lvl="2" algn="l" defTabSz="914400">
        <a:defRPr sz="1800" kern="1200">
          <a:solidFill>
            <a:schemeClr val="tx1"/>
          </a:solidFill>
          <a:latin typeface="Calibri" panose="020F0502020204030204"/>
          <a:ea typeface="宋体" pitchFamily="2" charset="-122"/>
        </a:defRPr>
      </a:lvl3pPr>
      <a:lvl4pPr marL="1371600" lvl="3" algn="l" defTabSz="914400">
        <a:defRPr sz="1800" kern="1200">
          <a:solidFill>
            <a:schemeClr val="tx1"/>
          </a:solidFill>
          <a:latin typeface="Calibri" panose="020F0502020204030204"/>
          <a:ea typeface="宋体" pitchFamily="2" charset="-122"/>
        </a:defRPr>
      </a:lvl4pPr>
      <a:lvl5pPr marL="1828800" lvl="4" algn="l" defTabSz="914400">
        <a:defRPr sz="1800" kern="1200">
          <a:solidFill>
            <a:schemeClr val="tx1"/>
          </a:solidFill>
          <a:latin typeface="Calibri" panose="020F0502020204030204"/>
          <a:ea typeface="宋体" pitchFamily="2" charset="-122"/>
        </a:defRPr>
      </a:lvl5pPr>
      <a:lvl6pPr marL="2286000" lvl="5" algn="l" defTabSz="914400">
        <a:defRPr sz="1800" kern="1200">
          <a:solidFill>
            <a:schemeClr val="tx1"/>
          </a:solidFill>
          <a:latin typeface="Calibri" panose="020F0502020204030204"/>
          <a:ea typeface="宋体" pitchFamily="2" charset="-122"/>
        </a:defRPr>
      </a:lvl6pPr>
      <a:lvl7pPr marL="2743200" lvl="6" algn="l" defTabSz="914400">
        <a:defRPr sz="1800" kern="1200">
          <a:solidFill>
            <a:schemeClr val="tx1"/>
          </a:solidFill>
          <a:latin typeface="Calibri" panose="020F0502020204030204"/>
          <a:ea typeface="宋体" pitchFamily="2" charset="-122"/>
        </a:defRPr>
      </a:lvl7pPr>
      <a:lvl8pPr marL="3200400" lvl="7" algn="l" defTabSz="914400">
        <a:defRPr sz="1800" kern="1200">
          <a:solidFill>
            <a:schemeClr val="tx1"/>
          </a:solidFill>
          <a:latin typeface="Calibri" panose="020F0502020204030204"/>
          <a:ea typeface="宋体" pitchFamily="2" charset="-122"/>
        </a:defRPr>
      </a:lvl8pPr>
      <a:lvl9pPr marL="3657600" lvl="8" algn="l" defTabSz="914400">
        <a:defRPr sz="1800" kern="1200">
          <a:solidFill>
            <a:schemeClr val="tx1"/>
          </a:solidFill>
          <a:latin typeface="Calibri" panose="020F0502020204030204"/>
          <a:ea typeface="宋体" pitchFamily="2" charset="-122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4400" dirty="0">
                <a:latin typeface="Calibri" panose="020F0502020204030204"/>
              </a:rPr>
              <a:t>CSC1004 Tutorial 3</a:t>
            </a:r>
            <a:br>
              <a:rPr lang="en-US" altLang="zh-CN" sz="3600" dirty="0">
                <a:latin typeface="Calibri" panose="020F0502020204030204"/>
              </a:rPr>
            </a:br>
            <a:r>
              <a:rPr lang="en-US" altLang="zh-CN" sz="3600" dirty="0">
                <a:latin typeface="Calibri" panose="020F0502020204030204"/>
              </a:rPr>
              <a:t>Zhao </a:t>
            </a:r>
            <a:r>
              <a:rPr lang="en-US" altLang="zh-CN" sz="3600" dirty="0" err="1">
                <a:latin typeface="Calibri" panose="020F0502020204030204"/>
              </a:rPr>
              <a:t>Runyi</a:t>
            </a:r>
            <a:endParaRPr lang="zh-CN" sz="3600" dirty="0"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28" y="1198313"/>
            <a:ext cx="5116248" cy="2969101"/>
          </a:xfrm>
          <a:prstGeom prst="rect">
            <a:avLst/>
          </a:prstGeom>
        </p:spPr>
      </p:pic>
      <p:sp>
        <p:nvSpPr>
          <p:cNvPr id="1048589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How to Run Multiple Clients?</a:t>
            </a:r>
            <a:endParaRPr lang="zh-CN" sz="4000" dirty="0"/>
          </a:p>
        </p:txBody>
      </p:sp>
      <p:sp>
        <p:nvSpPr>
          <p:cNvPr id="2" name="文本框 1"/>
          <p:cNvSpPr txBox="1"/>
          <p:nvPr/>
        </p:nvSpPr>
        <p:spPr>
          <a:xfrm>
            <a:off x="691721" y="1198313"/>
            <a:ext cx="5116248" cy="525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Aft>
                <a:spcPts val="1200"/>
              </a:spcAft>
              <a:buClr>
                <a:srgbClr val="FF0000"/>
              </a:buClr>
            </a:pPr>
            <a:endParaRPr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algn="just">
              <a:lnSpc>
                <a:spcPct val="125000"/>
              </a:lnSpc>
              <a:spcAft>
                <a:spcPts val="1200"/>
              </a:spcAft>
              <a:buClr>
                <a:srgbClr val="FF0000"/>
              </a:buClr>
            </a:pPr>
            <a:endParaRPr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algn="just">
              <a:lnSpc>
                <a:spcPct val="125000"/>
              </a:lnSpc>
              <a:spcAft>
                <a:spcPts val="1200"/>
              </a:spcAft>
              <a:buClr>
                <a:srgbClr val="FF0000"/>
              </a:buClr>
            </a:pPr>
            <a:endParaRPr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285750" indent="-285750" algn="just">
              <a:lnSpc>
                <a:spcPct val="125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u"/>
            </a:pPr>
            <a:endParaRPr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285750" indent="-285750" algn="just">
              <a:lnSpc>
                <a:spcPct val="125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u"/>
            </a:pPr>
            <a:endParaRPr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285750" indent="-285750" algn="just">
              <a:lnSpc>
                <a:spcPct val="125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u"/>
            </a:pPr>
            <a:endParaRPr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algn="just">
              <a:lnSpc>
                <a:spcPct val="125000"/>
              </a:lnSpc>
              <a:spcAft>
                <a:spcPts val="1200"/>
              </a:spcAft>
              <a:buClr>
                <a:srgbClr val="FF0000"/>
              </a:buClr>
            </a:pPr>
            <a:endParaRPr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285750" indent="-285750" algn="just">
              <a:lnSpc>
                <a:spcPct val="125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Next, find your Client class.</a:t>
            </a:r>
          </a:p>
          <a:p>
            <a:pPr marL="285750" indent="-285750" algn="just">
              <a:lnSpc>
                <a:spcPct val="125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Then click the green triangle button and click “Run ‘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Client.main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()’”.</a:t>
            </a:r>
          </a:p>
          <a:p>
            <a:pPr marL="285750" indent="-285750" algn="just">
              <a:lnSpc>
                <a:spcPct val="125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Note that one click creates one Client instance.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1E1F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653" y="1197399"/>
            <a:ext cx="5296946" cy="296910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653" y="5517232"/>
            <a:ext cx="5296946" cy="642726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79376" y="2231160"/>
            <a:ext cx="375405" cy="40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</a:pPr>
            <a:r>
              <a:rPr lang="en-US" altLang="zh-CN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503050405090304" pitchFamily="18" charset="0"/>
              </a:rPr>
              <a:t>⓵</a:t>
            </a:r>
            <a:endParaRPr lang="zh-CN" altLang="en-US" dirty="0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296659" y="2348880"/>
            <a:ext cx="375405" cy="40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</a:pPr>
            <a:r>
              <a:rPr lang="en-US" altLang="zh-CN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503050405090304" pitchFamily="18" charset="0"/>
              </a:rPr>
              <a:t>⓶</a:t>
            </a:r>
            <a:endParaRPr lang="zh-CN" altLang="en-US" dirty="0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909668" y="5159514"/>
            <a:ext cx="375405" cy="40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</a:pPr>
            <a:r>
              <a:rPr lang="en-US" altLang="zh-CN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503050405090304" pitchFamily="18" charset="0"/>
              </a:rPr>
              <a:t>⓷</a:t>
            </a:r>
            <a:endParaRPr lang="zh-CN" altLang="en-US" dirty="0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68066" y="2276872"/>
            <a:ext cx="375405" cy="3391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</a:pPr>
            <a:endParaRPr lang="zh-CN" altLang="en-US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672064" y="2420888"/>
            <a:ext cx="1296144" cy="2675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</a:pPr>
            <a:endParaRPr lang="zh-CN" altLang="en-US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868532" y="5679093"/>
            <a:ext cx="3187907" cy="3031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</a:pPr>
            <a:endParaRPr lang="zh-CN" altLang="en-US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Subtitle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sz="2800" b="1"/>
              <a:t>林天麟 教授</a:t>
            </a:r>
            <a:endParaRPr lang="en-US" sz="2800" b="1"/>
          </a:p>
          <a:p>
            <a:r>
              <a:rPr lang="zh-CN"/>
              <a:t>香港中文大学（深圳）</a:t>
            </a:r>
            <a:endParaRPr lang="en-US"/>
          </a:p>
          <a:p>
            <a:r>
              <a:rPr lang="zh-CN"/>
              <a:t>机器人与</a:t>
            </a:r>
            <a:r>
              <a:rPr lang="zh-TW"/>
              <a:t>人工智能实验室</a:t>
            </a:r>
            <a:endParaRPr lang="en-US"/>
          </a:p>
          <a:p>
            <a:r>
              <a:rPr lang="en-US"/>
              <a:t>WeChat: tinlunlam</a:t>
            </a:r>
            <a:endParaRPr lang="zh-CN"/>
          </a:p>
        </p:txBody>
      </p:sp>
      <p:sp>
        <p:nvSpPr>
          <p:cNvPr id="1048584" name="AutoShape 2"/>
          <p:cNvSpPr>
            <a:spLocks noChangeAspect="1" noChangeArrowheads="1"/>
          </p:cNvSpPr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/>
          <a:lstStyle/>
          <a:p>
            <a:endParaRPr lang="en-US"/>
          </a:p>
        </p:txBody>
      </p:sp>
      <p:pic>
        <p:nvPicPr>
          <p:cNvPr id="2097154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44399" cy="6858000"/>
          </a:xfrm>
          <a:prstGeom prst="rect">
            <a:avLst/>
          </a:prstGeom>
          <a:noFill/>
        </p:spPr>
      </p:pic>
      <p:sp>
        <p:nvSpPr>
          <p:cNvPr id="1048585" name="Title 18"/>
          <p:cNvSpPr>
            <a:spLocks noGrp="1"/>
          </p:cNvSpPr>
          <p:nvPr>
            <p:ph type="title"/>
          </p:nvPr>
        </p:nvSpPr>
        <p:spPr>
          <a:xfrm>
            <a:off x="3552037" y="2894570"/>
            <a:ext cx="5087926" cy="1783234"/>
          </a:xfrm>
        </p:spPr>
        <p:txBody>
          <a:bodyPr/>
          <a:lstStyle/>
          <a:p>
            <a:pPr algn="ctr"/>
            <a:r>
              <a:rPr lang="en-US" sz="6000"/>
              <a:t>T</a:t>
            </a:r>
            <a:r>
              <a:rPr lang="en-US" sz="4800"/>
              <a:t>HANK </a:t>
            </a:r>
            <a:r>
              <a:rPr lang="en-US" sz="6000"/>
              <a:t>Y</a:t>
            </a:r>
            <a:r>
              <a:rPr lang="en-US" sz="4800"/>
              <a:t>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Java Socket Programming</a:t>
            </a:r>
            <a:endParaRPr lang="zh-CN" sz="4000" dirty="0"/>
          </a:p>
        </p:txBody>
      </p:sp>
      <p:sp>
        <p:nvSpPr>
          <p:cNvPr id="2" name="文本框 1"/>
          <p:cNvSpPr txBox="1"/>
          <p:nvPr/>
        </p:nvSpPr>
        <p:spPr>
          <a:xfrm>
            <a:off x="691720" y="1198313"/>
            <a:ext cx="10804879" cy="517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000" dirty="0">
                <a:latin typeface="Times New Roman" panose="02020503050405090304" pitchFamily="18" charset="0"/>
                <a:ea typeface="Tahoma" panose="020B0604030504040204" pitchFamily="34" charset="0"/>
                <a:cs typeface="Times New Roman" panose="02020503050405090304" pitchFamily="18" charset="0"/>
              </a:rPr>
              <a:t>Java Socket programming is used for communication between the applications running on different Java Runtime Environment (JRE).</a:t>
            </a:r>
          </a:p>
          <a:p>
            <a:pPr marL="742950" lvl="1" indent="-285750" algn="just">
              <a:lnSpc>
                <a:spcPct val="125000"/>
              </a:lnSpc>
              <a:spcBef>
                <a:spcPts val="1200"/>
              </a:spcBef>
              <a:buClr>
                <a:srgbClr val="7030A0"/>
              </a:buClr>
              <a:buFont typeface="Wingdings" panose="05000000000000000000" pitchFamily="2" charset="2"/>
              <a:buChar char="u"/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JRE is a software layer that runs on top of a computer’s operating system software and provides the class libraries and other resources that a specific Java program needs to run.</a:t>
            </a:r>
          </a:p>
          <a:p>
            <a:pPr marL="285750" indent="-285750"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Java Socket programming can be connection-oriented or connection-less.</a:t>
            </a:r>
          </a:p>
          <a:p>
            <a:pPr marL="285750" indent="-285750"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0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Socket</a:t>
            </a:r>
            <a:r>
              <a:rPr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and </a:t>
            </a:r>
            <a:r>
              <a:rPr lang="en-US" altLang="zh-CN" sz="2000" b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ServerSocket</a:t>
            </a:r>
            <a:r>
              <a:rPr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classes are used for connection-oriented socket programming and </a:t>
            </a:r>
            <a:r>
              <a:rPr lang="en-US" altLang="zh-CN" sz="20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DatagramSocket</a:t>
            </a:r>
            <a:r>
              <a:rPr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and </a:t>
            </a:r>
            <a:r>
              <a:rPr lang="en-US" altLang="zh-CN" sz="20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DatagramPacket</a:t>
            </a:r>
            <a:r>
              <a:rPr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classes are used for connection-less socket programming.</a:t>
            </a:r>
          </a:p>
          <a:p>
            <a:pPr marL="742950" lvl="1" indent="-285750" algn="just">
              <a:lnSpc>
                <a:spcPct val="125000"/>
              </a:lnSpc>
              <a:spcBef>
                <a:spcPts val="1200"/>
              </a:spcBef>
              <a:buClr>
                <a:srgbClr val="7030A0"/>
              </a:buClr>
              <a:buFont typeface="Wingdings" panose="05000000000000000000" pitchFamily="2" charset="2"/>
              <a:buChar char="u"/>
            </a:pPr>
            <a:r>
              <a:rPr lang="en-US" altLang="zh-CN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Socket and </a:t>
            </a:r>
            <a:r>
              <a:rPr lang="en-US" altLang="zh-CN" b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ServerSocket</a:t>
            </a:r>
            <a:r>
              <a:rPr lang="en-US" altLang="zh-CN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may be important for our Project #1.</a:t>
            </a:r>
          </a:p>
          <a:p>
            <a:pPr marL="285750" indent="-285750"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The client in socket programming must know two information:</a:t>
            </a:r>
          </a:p>
          <a:p>
            <a:pPr marL="742950" lvl="1" indent="-285750" algn="just">
              <a:lnSpc>
                <a:spcPct val="125000"/>
              </a:lnSpc>
              <a:spcBef>
                <a:spcPts val="1200"/>
              </a:spcBef>
              <a:buClr>
                <a:srgbClr val="7030A0"/>
              </a:buClr>
              <a:buFont typeface="Wingdings" panose="05000000000000000000" pitchFamily="2" charset="2"/>
              <a:buChar char="u"/>
            </a:pPr>
            <a:r>
              <a:rPr lang="en-US" altLang="zh-CN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IP Address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of Server.</a:t>
            </a:r>
          </a:p>
          <a:p>
            <a:pPr marL="742950" lvl="1" indent="-285750" algn="just">
              <a:lnSpc>
                <a:spcPct val="125000"/>
              </a:lnSpc>
              <a:spcBef>
                <a:spcPts val="1200"/>
              </a:spcBef>
              <a:buClr>
                <a:srgbClr val="7030A0"/>
              </a:buClr>
              <a:buFont typeface="Wingdings" panose="05000000000000000000" pitchFamily="2" charset="2"/>
              <a:buChar char="u"/>
            </a:pPr>
            <a:r>
              <a:rPr lang="en-US" altLang="zh-CN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Port number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.</a:t>
            </a:r>
            <a:endParaRPr lang="zh-CN" altLang="en-US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Class Socket</a:t>
            </a:r>
            <a:endParaRPr lang="zh-CN" sz="4000" dirty="0"/>
          </a:p>
        </p:txBody>
      </p:sp>
      <p:sp>
        <p:nvSpPr>
          <p:cNvPr id="2" name="文本框 1"/>
          <p:cNvSpPr txBox="1"/>
          <p:nvPr/>
        </p:nvSpPr>
        <p:spPr>
          <a:xfrm>
            <a:off x="691720" y="1198313"/>
            <a:ext cx="10804879" cy="4980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000" dirty="0">
                <a:latin typeface="Times New Roman" panose="02020503050405090304" pitchFamily="18" charset="0"/>
                <a:ea typeface="Tahoma" panose="020B0604030504040204" pitchFamily="34" charset="0"/>
                <a:cs typeface="Times New Roman" panose="02020503050405090304" pitchFamily="18" charset="0"/>
              </a:rPr>
              <a:t>Class Socket implements client sockets (also called just "sockets"). A socket is an endpoint for communication between two machines.</a:t>
            </a:r>
          </a:p>
          <a:p>
            <a:pPr marL="742950" lvl="1" indent="-285750" algn="just">
              <a:lnSpc>
                <a:spcPct val="125000"/>
              </a:lnSpc>
              <a:spcBef>
                <a:spcPts val="1200"/>
              </a:spcBef>
              <a:buClr>
                <a:srgbClr val="7030A0"/>
              </a:buClr>
              <a:buFont typeface="Wingdings" panose="05000000000000000000" pitchFamily="2" charset="2"/>
              <a:buChar char="u"/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A class in Java is a logical template to create </a:t>
            </a:r>
            <a:r>
              <a:rPr lang="en-US" altLang="zh-CN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objects that share common properties and methods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. Hence, all objects in a given class will have the same methods or properties.</a:t>
            </a:r>
          </a:p>
          <a:p>
            <a:pPr marL="285750" indent="-285750"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The actual work of the socket is performed by an instance of the </a:t>
            </a:r>
            <a:r>
              <a:rPr lang="en-US" altLang="zh-CN" sz="20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SocketImpl</a:t>
            </a:r>
            <a:r>
              <a:rPr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class. An application, by changing the socket factory that creates the socket implementation, can configure itself to create sockets appropriate to the local firewall.</a:t>
            </a:r>
          </a:p>
          <a:p>
            <a:pPr marL="285750" indent="-285750"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In project #1, Socket is used to implement the </a:t>
            </a:r>
            <a:r>
              <a:rPr lang="en-US" altLang="zh-CN" sz="20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clients </a:t>
            </a:r>
            <a:r>
              <a:rPr lang="en-US" altLang="zh-CN" sz="2000" b="1" dirty="0">
                <a:latin typeface="Times New Roman" panose="02020503050405090304" pitchFamily="18" charset="0"/>
                <a:ea typeface="Tahoma" panose="020B0604030504040204" pitchFamily="34" charset="0"/>
                <a:cs typeface="Times New Roman" panose="02020503050405090304" pitchFamily="18" charset="0"/>
              </a:rPr>
              <a:t>sockets</a:t>
            </a:r>
            <a:r>
              <a:rPr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, where </a:t>
            </a:r>
            <a:r>
              <a:rPr lang="en-US" altLang="zh-CN" sz="2000" b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socket.getOutputStream</a:t>
            </a:r>
            <a:r>
              <a:rPr lang="en-US" altLang="zh-CN" sz="20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()</a:t>
            </a:r>
            <a:r>
              <a:rPr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and </a:t>
            </a:r>
            <a:r>
              <a:rPr lang="en-US" altLang="zh-CN" sz="2000" b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socket.getInputStream</a:t>
            </a:r>
            <a:r>
              <a:rPr lang="en-US" altLang="zh-CN" sz="20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()</a:t>
            </a:r>
            <a:r>
              <a:rPr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in the “Client” Class are used to write and read messages.</a:t>
            </a:r>
          </a:p>
          <a:p>
            <a:pPr marL="742950" lvl="1" indent="-285750" algn="just">
              <a:lnSpc>
                <a:spcPct val="125000"/>
              </a:lnSpc>
              <a:spcBef>
                <a:spcPts val="1200"/>
              </a:spcBef>
              <a:buClr>
                <a:srgbClr val="7030A0"/>
              </a:buClr>
              <a:buFont typeface="Wingdings" panose="05000000000000000000" pitchFamily="2" charset="2"/>
              <a:buChar char="u"/>
            </a:pP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BufferedWriter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(new 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OutputStreamWriter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((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socket.getOutputStream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())));  // Write</a:t>
            </a:r>
          </a:p>
          <a:p>
            <a:pPr marL="742950" lvl="1" indent="-285750" algn="just">
              <a:lnSpc>
                <a:spcPct val="125000"/>
              </a:lnSpc>
              <a:spcBef>
                <a:spcPts val="1200"/>
              </a:spcBef>
              <a:buClr>
                <a:srgbClr val="7030A0"/>
              </a:buClr>
              <a:buFont typeface="Wingdings" panose="05000000000000000000" pitchFamily="2" charset="2"/>
              <a:buChar char="u"/>
            </a:pP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BufferedReader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((new 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InputStreamReader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socket.getInputStream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())));  // 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Class Socket</a:t>
            </a:r>
            <a:endParaRPr lang="zh-CN" sz="4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20" y="1192754"/>
            <a:ext cx="10772270" cy="485237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Class </a:t>
            </a:r>
            <a:r>
              <a:rPr lang="en-US" altLang="zh-CN" sz="4000" dirty="0" err="1"/>
              <a:t>ServerSocket</a:t>
            </a:r>
            <a:endParaRPr lang="zh-CN" sz="4000" dirty="0"/>
          </a:p>
        </p:txBody>
      </p:sp>
      <p:sp>
        <p:nvSpPr>
          <p:cNvPr id="2" name="文本框 1"/>
          <p:cNvSpPr txBox="1"/>
          <p:nvPr/>
        </p:nvSpPr>
        <p:spPr>
          <a:xfrm>
            <a:off x="691720" y="1198313"/>
            <a:ext cx="10804879" cy="4753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000" dirty="0">
                <a:latin typeface="Times New Roman" panose="02020503050405090304" pitchFamily="18" charset="0"/>
                <a:ea typeface="Tahoma" panose="020B0604030504040204" pitchFamily="34" charset="0"/>
                <a:cs typeface="Times New Roman" panose="02020503050405090304" pitchFamily="18" charset="0"/>
              </a:rPr>
              <a:t>Class </a:t>
            </a:r>
            <a:r>
              <a:rPr lang="en-US" altLang="zh-CN" sz="2000" dirty="0" err="1">
                <a:latin typeface="Times New Roman" panose="02020503050405090304" pitchFamily="18" charset="0"/>
                <a:ea typeface="Tahoma" panose="020B0604030504040204" pitchFamily="34" charset="0"/>
                <a:cs typeface="Times New Roman" panose="02020503050405090304" pitchFamily="18" charset="0"/>
              </a:rPr>
              <a:t>ServerSocket</a:t>
            </a:r>
            <a:r>
              <a:rPr lang="en-US" altLang="zh-CN" sz="2000" dirty="0">
                <a:latin typeface="Times New Roman" panose="02020503050405090304" pitchFamily="18" charset="0"/>
                <a:ea typeface="Tahoma" panose="020B0604030504040204" pitchFamily="34" charset="0"/>
                <a:cs typeface="Times New Roman" panose="02020503050405090304" pitchFamily="18" charset="0"/>
              </a:rPr>
              <a:t> This class implements server sockets. A server socket waits for requests to come in over the network. It performs some operation based on that request, and then possibly returns a result to the requester.</a:t>
            </a:r>
          </a:p>
          <a:p>
            <a:pPr marL="285750" indent="-285750"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000" dirty="0">
                <a:latin typeface="Times New Roman" panose="02020503050405090304" pitchFamily="18" charset="0"/>
                <a:ea typeface="Tahoma" panose="020B0604030504040204" pitchFamily="34" charset="0"/>
                <a:cs typeface="Times New Roman" panose="02020503050405090304" pitchFamily="18" charset="0"/>
              </a:rPr>
              <a:t>The actual work of the server socket is performed by an instance of the </a:t>
            </a:r>
            <a:r>
              <a:rPr lang="en-US" altLang="zh-CN" sz="2000" dirty="0" err="1">
                <a:latin typeface="Times New Roman" panose="02020503050405090304" pitchFamily="18" charset="0"/>
                <a:ea typeface="Tahoma" panose="020B0604030504040204" pitchFamily="34" charset="0"/>
                <a:cs typeface="Times New Roman" panose="02020503050405090304" pitchFamily="18" charset="0"/>
              </a:rPr>
              <a:t>SocketImpl</a:t>
            </a:r>
            <a:r>
              <a:rPr lang="en-US" altLang="zh-CN" sz="2000" dirty="0">
                <a:latin typeface="Times New Roman" panose="02020503050405090304" pitchFamily="18" charset="0"/>
                <a:ea typeface="Tahoma" panose="020B0604030504040204" pitchFamily="34" charset="0"/>
                <a:cs typeface="Times New Roman" panose="02020503050405090304" pitchFamily="18" charset="0"/>
              </a:rPr>
              <a:t> class. An application can change the socket factory that creates the socket implementation to configure itself to create sockets appropriate to the local firewall</a:t>
            </a:r>
            <a:r>
              <a:rPr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.</a:t>
            </a:r>
          </a:p>
          <a:p>
            <a:pPr marL="285750" indent="-285750"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In project #1, </a:t>
            </a:r>
            <a:r>
              <a:rPr lang="en-US" altLang="zh-CN" sz="20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ServerSocket</a:t>
            </a:r>
            <a:r>
              <a:rPr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is used to implement the </a:t>
            </a:r>
            <a:r>
              <a:rPr lang="en-US" altLang="zh-CN" sz="20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server </a:t>
            </a:r>
            <a:r>
              <a:rPr lang="en-US" altLang="zh-CN" sz="2000" b="1" dirty="0">
                <a:latin typeface="Times New Roman" panose="02020503050405090304" pitchFamily="18" charset="0"/>
                <a:ea typeface="Tahoma" panose="020B0604030504040204" pitchFamily="34" charset="0"/>
                <a:cs typeface="Times New Roman" panose="02020503050405090304" pitchFamily="18" charset="0"/>
              </a:rPr>
              <a:t>socket</a:t>
            </a:r>
            <a:r>
              <a:rPr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.</a:t>
            </a:r>
          </a:p>
          <a:p>
            <a:pPr marL="742950" lvl="1" indent="-285750" algn="just">
              <a:lnSpc>
                <a:spcPct val="125000"/>
              </a:lnSpc>
              <a:spcBef>
                <a:spcPts val="1200"/>
              </a:spcBef>
              <a:buClr>
                <a:srgbClr val="7030A0"/>
              </a:buClr>
              <a:buFont typeface="Wingdings" panose="05000000000000000000" pitchFamily="2" charset="2"/>
              <a:buChar char="u"/>
            </a:pP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ServerSocket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serverSocket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= new 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ServerSocket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(1004); // Creates a server socket, bound to the specified port.</a:t>
            </a:r>
          </a:p>
          <a:p>
            <a:pPr marL="742950" lvl="1" indent="-285750" algn="just">
              <a:lnSpc>
                <a:spcPct val="125000"/>
              </a:lnSpc>
              <a:spcBef>
                <a:spcPts val="1200"/>
              </a:spcBef>
              <a:buClr>
                <a:srgbClr val="7030A0"/>
              </a:buClr>
              <a:buFont typeface="Wingdings" panose="05000000000000000000" pitchFamily="2" charset="2"/>
              <a:buChar char="u"/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Socket 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socket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= 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serverSocket.accept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(); // returns the socket and establish a connection between server and client.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Class </a:t>
            </a:r>
            <a:r>
              <a:rPr lang="en-US" altLang="zh-CN" sz="4000" dirty="0" err="1"/>
              <a:t>ServerSocket</a:t>
            </a:r>
            <a:endParaRPr lang="zh-CN" sz="4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20" y="1192754"/>
            <a:ext cx="10772270" cy="49798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Server in Project #1</a:t>
            </a:r>
            <a:endParaRPr lang="zh-CN" sz="4000" dirty="0"/>
          </a:p>
        </p:txBody>
      </p:sp>
      <p:sp>
        <p:nvSpPr>
          <p:cNvPr id="2" name="文本框 1"/>
          <p:cNvSpPr txBox="1"/>
          <p:nvPr/>
        </p:nvSpPr>
        <p:spPr>
          <a:xfrm>
            <a:off x="691720" y="1198313"/>
            <a:ext cx="1080487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0000"/>
              </a:buClr>
            </a:pPr>
            <a:r>
              <a:rPr lang="en-US" altLang="zh-CN" dirty="0">
                <a:solidFill>
                  <a:schemeClr val="accent2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public class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Server{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</a:t>
            </a:r>
            <a:r>
              <a:rPr lang="en-US" altLang="zh-CN" dirty="0">
                <a:solidFill>
                  <a:schemeClr val="accent2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private 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ServerSocket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dirty="0" err="1">
                <a:solidFill>
                  <a:srgbClr val="FF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serverSocket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; </a:t>
            </a:r>
            <a:r>
              <a:rPr lang="en-US" altLang="zh-CN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//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See previous slides, </a:t>
            </a:r>
            <a:r>
              <a:rPr lang="en-US" altLang="zh-CN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serverSocket</a:t>
            </a:r>
            <a:r>
              <a:rPr lang="en-US" altLang="zh-CN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is used to implement the server</a:t>
            </a:r>
            <a:endParaRPr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</a:t>
            </a:r>
            <a:r>
              <a:rPr lang="en-US" altLang="zh-CN" dirty="0">
                <a:solidFill>
                  <a:schemeClr val="accent2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public </a:t>
            </a:r>
            <a:r>
              <a:rPr lang="en-US" altLang="zh-CN" dirty="0">
                <a:solidFill>
                  <a:srgbClr val="00B0F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Server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ServerSocket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serverSocket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 {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    </a:t>
            </a:r>
            <a:r>
              <a:rPr lang="en-US" altLang="zh-CN" dirty="0" err="1">
                <a:solidFill>
                  <a:schemeClr val="accent2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this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.</a:t>
            </a:r>
            <a:r>
              <a:rPr lang="en-US" altLang="zh-CN" dirty="0" err="1">
                <a:solidFill>
                  <a:srgbClr val="FF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serverSocket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= 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serverSocket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; </a:t>
            </a:r>
            <a:r>
              <a:rPr lang="en-US" altLang="zh-CN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// “</a:t>
            </a:r>
            <a:r>
              <a:rPr lang="en-US" altLang="zh-CN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this.serverSocket</a:t>
            </a:r>
            <a:r>
              <a:rPr lang="en-US" altLang="zh-CN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” refers to the private “</a:t>
            </a:r>
            <a:r>
              <a:rPr lang="en-US" altLang="zh-CN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serverSocket</a:t>
            </a:r>
            <a:r>
              <a:rPr lang="en-US" altLang="zh-CN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” in this class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}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dirty="0">
                <a:solidFill>
                  <a:schemeClr val="accent2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  public void </a:t>
            </a:r>
            <a:r>
              <a:rPr lang="en-US" altLang="zh-CN" dirty="0" err="1">
                <a:solidFill>
                  <a:srgbClr val="00B0F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startServer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(){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</a:t>
            </a:r>
            <a:r>
              <a:rPr lang="en-US" altLang="zh-CN" dirty="0">
                <a:solidFill>
                  <a:schemeClr val="accent2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while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(!</a:t>
            </a:r>
            <a:r>
              <a:rPr lang="en-US" altLang="zh-CN" dirty="0" err="1">
                <a:solidFill>
                  <a:srgbClr val="FF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serverSocket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.isClosed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()){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            Socket 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socket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= </a:t>
            </a:r>
            <a:r>
              <a:rPr lang="en-US" altLang="zh-CN" dirty="0" err="1">
                <a:solidFill>
                  <a:srgbClr val="FF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serverSocket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.accept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(); </a:t>
            </a:r>
            <a:r>
              <a:rPr lang="en-US" altLang="zh-CN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// See previous slides, returns the socket and establish a connection between server and client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            </a:t>
            </a:r>
            <a:r>
              <a:rPr lang="en-US" altLang="zh-CN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// Codes needed here to handle the clients with Multithreading techniques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        }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}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</a:t>
            </a:r>
            <a:r>
              <a:rPr lang="en-US" altLang="zh-CN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// Note that other functions, e.g., closing the server, are required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</a:t>
            </a:r>
            <a:r>
              <a:rPr lang="en-US" altLang="zh-CN" dirty="0">
                <a:solidFill>
                  <a:schemeClr val="accent2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public static void</a:t>
            </a:r>
            <a:r>
              <a:rPr lang="en-US" altLang="zh-CN" dirty="0">
                <a:solidFill>
                  <a:srgbClr val="00B0F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main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(String[] 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args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 </a:t>
            </a:r>
            <a:r>
              <a:rPr lang="en-US" altLang="zh-CN" dirty="0">
                <a:solidFill>
                  <a:schemeClr val="accent2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throws 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IOException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{ </a:t>
            </a:r>
            <a:r>
              <a:rPr lang="en-US" altLang="zh-CN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// the “main” function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    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ServerSocket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serverSocket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= </a:t>
            </a:r>
            <a:r>
              <a:rPr lang="en-US" altLang="zh-CN" dirty="0">
                <a:solidFill>
                  <a:schemeClr val="accent2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new 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ServerSocket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dirty="0">
                <a:solidFill>
                  <a:schemeClr val="accent5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1004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); </a:t>
            </a:r>
            <a:r>
              <a:rPr lang="en-US" altLang="zh-CN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// “1004” is the port number, could be other numbers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    Server 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server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= </a:t>
            </a:r>
            <a:r>
              <a:rPr lang="en-US" altLang="zh-CN" dirty="0">
                <a:solidFill>
                  <a:schemeClr val="accent2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new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Server(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serverSocket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);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    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server.startServer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();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}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1E1F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Client(s) in Project #1</a:t>
            </a:r>
            <a:endParaRPr lang="zh-CN" sz="4000" dirty="0"/>
          </a:p>
        </p:txBody>
      </p:sp>
      <p:sp>
        <p:nvSpPr>
          <p:cNvPr id="2" name="文本框 1"/>
          <p:cNvSpPr txBox="1"/>
          <p:nvPr/>
        </p:nvSpPr>
        <p:spPr>
          <a:xfrm>
            <a:off x="691720" y="1198313"/>
            <a:ext cx="1080487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0000"/>
              </a:buClr>
            </a:pPr>
            <a:r>
              <a:rPr lang="en-US" altLang="zh-CN" dirty="0">
                <a:solidFill>
                  <a:schemeClr val="accent2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public class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Client{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</a:t>
            </a:r>
            <a:r>
              <a:rPr lang="nb-NO" altLang="zh-CN" dirty="0">
                <a:solidFill>
                  <a:schemeClr val="accent2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private</a:t>
            </a:r>
            <a:r>
              <a:rPr lang="nb-NO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Socket </a:t>
            </a:r>
            <a:r>
              <a:rPr lang="nb-NO" altLang="zh-CN" dirty="0">
                <a:solidFill>
                  <a:srgbClr val="FF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socket</a:t>
            </a:r>
            <a:r>
              <a:rPr lang="nb-NO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; </a:t>
            </a:r>
            <a:r>
              <a:rPr lang="en-US" altLang="zh-CN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//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See previous slides, socket is used to implement the client</a:t>
            </a:r>
            <a:endParaRPr lang="nb-NO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nb-NO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</a:t>
            </a:r>
            <a:r>
              <a:rPr lang="nb-NO" altLang="zh-CN" dirty="0">
                <a:solidFill>
                  <a:schemeClr val="accent2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private</a:t>
            </a:r>
            <a:r>
              <a:rPr lang="nb-NO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BufferedReader </a:t>
            </a:r>
            <a:r>
              <a:rPr lang="nb-NO" altLang="zh-CN" dirty="0">
                <a:solidFill>
                  <a:srgbClr val="FF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bufferedReader</a:t>
            </a:r>
            <a:r>
              <a:rPr lang="nb-NO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; </a:t>
            </a:r>
            <a:r>
              <a:rPr lang="nb-NO" altLang="zh-CN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// Read from the server</a:t>
            </a:r>
          </a:p>
          <a:p>
            <a:pPr algn="just">
              <a:buClr>
                <a:srgbClr val="FF0000"/>
              </a:buClr>
            </a:pPr>
            <a:r>
              <a:rPr lang="nb-NO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</a:t>
            </a:r>
            <a:r>
              <a:rPr lang="nb-NO" altLang="zh-CN" dirty="0">
                <a:solidFill>
                  <a:schemeClr val="accent2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private</a:t>
            </a:r>
            <a:r>
              <a:rPr lang="nb-NO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BufferedWriter </a:t>
            </a:r>
            <a:r>
              <a:rPr lang="nb-NO" altLang="zh-CN" dirty="0">
                <a:solidFill>
                  <a:srgbClr val="FF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bufferedWriter</a:t>
            </a:r>
            <a:r>
              <a:rPr lang="nb-NO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; </a:t>
            </a:r>
            <a:r>
              <a:rPr lang="nb-NO" altLang="zh-CN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// Write to the terminal</a:t>
            </a:r>
          </a:p>
          <a:p>
            <a:pPr algn="just">
              <a:buClr>
                <a:srgbClr val="FF0000"/>
              </a:buClr>
            </a:pPr>
            <a:r>
              <a:rPr lang="nb-NO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</a:t>
            </a:r>
            <a:r>
              <a:rPr lang="nb-NO" altLang="zh-CN" dirty="0">
                <a:solidFill>
                  <a:schemeClr val="accent2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private</a:t>
            </a:r>
            <a:r>
              <a:rPr lang="nb-NO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String </a:t>
            </a:r>
            <a:r>
              <a:rPr lang="nb-NO" altLang="zh-CN" dirty="0">
                <a:solidFill>
                  <a:srgbClr val="FF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username</a:t>
            </a:r>
            <a:r>
              <a:rPr lang="nb-NO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;</a:t>
            </a:r>
          </a:p>
          <a:p>
            <a:pPr algn="just">
              <a:buClr>
                <a:srgbClr val="FF0000"/>
              </a:buClr>
            </a:pPr>
            <a:r>
              <a:rPr lang="nb-NO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</a:t>
            </a:r>
            <a:r>
              <a:rPr lang="nb-NO" altLang="zh-CN" dirty="0">
                <a:solidFill>
                  <a:schemeClr val="accent2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public</a:t>
            </a:r>
            <a:r>
              <a:rPr lang="nb-NO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nb-NO" altLang="zh-CN" dirty="0">
                <a:solidFill>
                  <a:srgbClr val="00B0F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Client</a:t>
            </a:r>
            <a:r>
              <a:rPr lang="nb-NO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(Socket socket, String username){</a:t>
            </a:r>
          </a:p>
          <a:p>
            <a:pPr algn="just">
              <a:buClr>
                <a:srgbClr val="FF0000"/>
              </a:buClr>
            </a:pPr>
            <a:r>
              <a:rPr lang="nb-NO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   </a:t>
            </a:r>
            <a:r>
              <a:rPr lang="nb-NO" altLang="zh-CN" dirty="0">
                <a:solidFill>
                  <a:schemeClr val="accent2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this</a:t>
            </a:r>
            <a:r>
              <a:rPr lang="nb-NO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.</a:t>
            </a:r>
            <a:r>
              <a:rPr lang="nb-NO" altLang="zh-CN" dirty="0">
                <a:solidFill>
                  <a:srgbClr val="FF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socket</a:t>
            </a:r>
            <a:r>
              <a:rPr lang="nb-NO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= socket;</a:t>
            </a:r>
          </a:p>
          <a:p>
            <a:pPr algn="just">
              <a:buClr>
                <a:srgbClr val="FF0000"/>
              </a:buClr>
            </a:pPr>
            <a:r>
              <a:rPr lang="nb-NO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    </a:t>
            </a:r>
            <a:r>
              <a:rPr lang="nb-NO" altLang="zh-CN" dirty="0">
                <a:solidFill>
                  <a:schemeClr val="accent2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this</a:t>
            </a:r>
            <a:r>
              <a:rPr lang="nb-NO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.</a:t>
            </a:r>
            <a:r>
              <a:rPr lang="nb-NO" altLang="zh-CN" dirty="0">
                <a:solidFill>
                  <a:srgbClr val="FF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bufferedWriter</a:t>
            </a:r>
            <a:r>
              <a:rPr lang="nb-NO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= </a:t>
            </a:r>
            <a:r>
              <a:rPr lang="nb-NO" altLang="zh-CN" dirty="0">
                <a:solidFill>
                  <a:schemeClr val="accent2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new </a:t>
            </a:r>
            <a:r>
              <a:rPr lang="nb-NO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BufferedWriter(</a:t>
            </a:r>
            <a:r>
              <a:rPr lang="nb-NO" altLang="zh-CN" dirty="0">
                <a:solidFill>
                  <a:schemeClr val="accent2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new</a:t>
            </a:r>
            <a:r>
              <a:rPr lang="nb-NO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OutputStreamWriter((socket.getOutputStream())));</a:t>
            </a:r>
          </a:p>
          <a:p>
            <a:pPr algn="just">
              <a:buClr>
                <a:srgbClr val="FF0000"/>
              </a:buClr>
            </a:pPr>
            <a:r>
              <a:rPr lang="nb-NO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   </a:t>
            </a:r>
            <a:r>
              <a:rPr lang="nb-NO" altLang="zh-CN" dirty="0">
                <a:solidFill>
                  <a:schemeClr val="accent2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this</a:t>
            </a:r>
            <a:r>
              <a:rPr lang="nb-NO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.</a:t>
            </a:r>
            <a:r>
              <a:rPr lang="nb-NO" altLang="zh-CN" dirty="0">
                <a:solidFill>
                  <a:srgbClr val="FF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bufferedReader</a:t>
            </a:r>
            <a:r>
              <a:rPr lang="nb-NO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= </a:t>
            </a:r>
            <a:r>
              <a:rPr lang="nb-NO" altLang="zh-CN" dirty="0">
                <a:solidFill>
                  <a:schemeClr val="accent2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new </a:t>
            </a:r>
            <a:r>
              <a:rPr lang="nb-NO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BufferedReader((</a:t>
            </a:r>
            <a:r>
              <a:rPr lang="nb-NO" altLang="zh-CN" dirty="0">
                <a:solidFill>
                  <a:schemeClr val="accent2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new</a:t>
            </a:r>
            <a:r>
              <a:rPr lang="nb-NO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InputStreamReader(socket.getInputStream())));</a:t>
            </a:r>
          </a:p>
          <a:p>
            <a:pPr algn="just">
              <a:buClr>
                <a:srgbClr val="FF0000"/>
              </a:buClr>
            </a:pPr>
            <a:r>
              <a:rPr lang="nb-NO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   </a:t>
            </a:r>
            <a:r>
              <a:rPr lang="nb-NO" altLang="zh-CN" dirty="0">
                <a:solidFill>
                  <a:schemeClr val="accent2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this</a:t>
            </a:r>
            <a:r>
              <a:rPr lang="nb-NO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.</a:t>
            </a:r>
            <a:r>
              <a:rPr lang="nb-NO" altLang="zh-CN" dirty="0">
                <a:solidFill>
                  <a:srgbClr val="FF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username</a:t>
            </a:r>
            <a:r>
              <a:rPr lang="nb-NO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= username;}</a:t>
            </a:r>
            <a:endParaRPr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</a:t>
            </a:r>
            <a:r>
              <a:rPr lang="en-US" altLang="zh-CN" dirty="0">
                <a:solidFill>
                  <a:schemeClr val="accent2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public void </a:t>
            </a:r>
            <a:r>
              <a:rPr lang="en-US" altLang="zh-CN" dirty="0" err="1">
                <a:solidFill>
                  <a:srgbClr val="00B0F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sendMessage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(){</a:t>
            </a:r>
            <a:r>
              <a:rPr lang="en-US" altLang="zh-CN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// Functions leveraging </a:t>
            </a:r>
            <a:r>
              <a:rPr lang="nb-NO" altLang="zh-CN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bufferedWriter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}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</a:t>
            </a:r>
            <a:r>
              <a:rPr lang="en-US" altLang="zh-CN" dirty="0">
                <a:solidFill>
                  <a:schemeClr val="accent2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public void </a:t>
            </a:r>
            <a:r>
              <a:rPr lang="en-US" altLang="zh-CN" dirty="0" err="1">
                <a:solidFill>
                  <a:srgbClr val="00B0F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listenForMessage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(){</a:t>
            </a:r>
            <a:r>
              <a:rPr lang="en-US" altLang="zh-CN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// Functions leveraging </a:t>
            </a:r>
            <a:r>
              <a:rPr lang="en-US" altLang="zh-CN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bufferedReader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}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 </a:t>
            </a:r>
            <a:r>
              <a:rPr lang="en-US" altLang="zh-CN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// Note that other functions, e.g., closing the client, are required</a:t>
            </a:r>
            <a:endParaRPr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</a:t>
            </a:r>
            <a:r>
              <a:rPr lang="en-US" altLang="zh-CN" dirty="0">
                <a:solidFill>
                  <a:schemeClr val="accent2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public static void </a:t>
            </a:r>
            <a:r>
              <a:rPr lang="en-US" altLang="zh-CN" dirty="0">
                <a:solidFill>
                  <a:srgbClr val="00B0F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main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(String[] 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args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 throws 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IOException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{</a:t>
            </a:r>
            <a:r>
              <a:rPr lang="en-US" altLang="zh-CN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// the “main” function</a:t>
            </a:r>
            <a:endParaRPr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    Socket 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socket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= </a:t>
            </a:r>
            <a:r>
              <a:rPr lang="en-US" altLang="zh-CN" dirty="0">
                <a:solidFill>
                  <a:schemeClr val="accent2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new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Socket(</a:t>
            </a:r>
            <a:r>
              <a:rPr lang="en-US" altLang="zh-CN" dirty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"localhost"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, </a:t>
            </a:r>
            <a:r>
              <a:rPr lang="en-US" altLang="zh-CN" dirty="0">
                <a:solidFill>
                  <a:schemeClr val="accent5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1004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); </a:t>
            </a:r>
            <a:r>
              <a:rPr lang="en-US" altLang="zh-CN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// In this project “localhost” is fine. Also, the port number should be equal to the </a:t>
            </a:r>
            <a:r>
              <a:rPr lang="en-US" altLang="zh-CN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serverSocket</a:t>
            </a:r>
            <a:r>
              <a:rPr lang="en-US" altLang="zh-CN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.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    Client 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client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= </a:t>
            </a:r>
            <a:r>
              <a:rPr lang="en-US" altLang="zh-CN" dirty="0">
                <a:solidFill>
                  <a:schemeClr val="accent2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new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Client(socket, username);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    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client.listenForMessage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();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    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client.sendMessage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();}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1E1F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098" y="1197399"/>
            <a:ext cx="5508501" cy="5078313"/>
          </a:xfrm>
          <a:prstGeom prst="rect">
            <a:avLst/>
          </a:prstGeom>
        </p:spPr>
      </p:pic>
      <p:sp>
        <p:nvSpPr>
          <p:cNvPr id="1048589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How to Run Multiple Clients?</a:t>
            </a:r>
            <a:endParaRPr lang="zh-CN" sz="4000" dirty="0"/>
          </a:p>
        </p:txBody>
      </p:sp>
      <p:sp>
        <p:nvSpPr>
          <p:cNvPr id="2" name="文本框 1"/>
          <p:cNvSpPr txBox="1"/>
          <p:nvPr/>
        </p:nvSpPr>
        <p:spPr>
          <a:xfrm>
            <a:off x="691721" y="1198313"/>
            <a:ext cx="5116248" cy="5099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5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First, find and click the “Edit Configuration” button on the upper-right position of IntelliJ IDEA.</a:t>
            </a:r>
          </a:p>
          <a:p>
            <a:pPr marL="285750" indent="-285750" algn="just">
              <a:lnSpc>
                <a:spcPct val="125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u"/>
            </a:pPr>
            <a:endParaRPr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285750" indent="-285750" algn="just">
              <a:lnSpc>
                <a:spcPct val="125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u"/>
            </a:pPr>
            <a:endParaRPr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285750" indent="-285750" algn="just">
              <a:lnSpc>
                <a:spcPct val="125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u"/>
            </a:pPr>
            <a:endParaRPr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285750" indent="-285750" algn="just">
              <a:lnSpc>
                <a:spcPct val="125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u"/>
            </a:pPr>
            <a:endParaRPr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algn="just">
              <a:lnSpc>
                <a:spcPct val="125000"/>
              </a:lnSpc>
              <a:spcAft>
                <a:spcPts val="1200"/>
              </a:spcAft>
              <a:buClr>
                <a:srgbClr val="FF0000"/>
              </a:buClr>
            </a:pPr>
            <a:endParaRPr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285750" indent="-285750" algn="just">
              <a:lnSpc>
                <a:spcPct val="125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Next, click “Modify options” button.</a:t>
            </a:r>
          </a:p>
          <a:p>
            <a:pPr marL="285750" indent="-285750" algn="just">
              <a:lnSpc>
                <a:spcPct val="125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Then, select “Allow multiple instances” as show in this page.</a:t>
            </a:r>
          </a:p>
          <a:p>
            <a:pPr marL="285750" indent="-285750" algn="just">
              <a:lnSpc>
                <a:spcPct val="125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Therefore, multiple clients could be run…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1E1F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982" y="2204864"/>
            <a:ext cx="3133725" cy="17430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44131" y="3452573"/>
            <a:ext cx="375405" cy="40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</a:pPr>
            <a:r>
              <a:rPr lang="en-US" altLang="zh-CN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503050405090304" pitchFamily="18" charset="0"/>
              </a:rPr>
              <a:t>⓵</a:t>
            </a:r>
            <a:endParaRPr lang="zh-CN" altLang="en-US" dirty="0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04312" y="1772816"/>
            <a:ext cx="375405" cy="40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</a:pPr>
            <a:r>
              <a:rPr lang="en-US" altLang="zh-CN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503050405090304" pitchFamily="18" charset="0"/>
              </a:rPr>
              <a:t>⓶</a:t>
            </a:r>
            <a:endParaRPr lang="zh-CN" altLang="en-US" dirty="0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704512" y="2204864"/>
            <a:ext cx="375405" cy="40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</a:pPr>
            <a:r>
              <a:rPr lang="en-US" altLang="zh-CN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503050405090304" pitchFamily="18" charset="0"/>
              </a:rPr>
              <a:t>⓷</a:t>
            </a:r>
            <a:endParaRPr lang="zh-CN" altLang="en-US" dirty="0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19536" y="3429000"/>
            <a:ext cx="2808312" cy="4061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</a:pPr>
            <a:endParaRPr lang="zh-CN" altLang="en-US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192344" y="2154123"/>
            <a:ext cx="720080" cy="2667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</a:pPr>
            <a:endParaRPr lang="zh-CN" altLang="en-US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264352" y="2586171"/>
            <a:ext cx="2160240" cy="2667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</a:pPr>
            <a:endParaRPr lang="zh-CN" altLang="en-US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1fe9a046-a2a9-43bc-a645-b850c7246860"/>
  <p:tag name="COMMONDATA" val="eyJoZGlkIjoiZTA3OWNmMjM5Yzk3NTBiMmZkZTUxNTExMWY5ZTUxMGQ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just">
          <a:lnSpc>
            <a:spcPct val="125000"/>
          </a:lnSpc>
          <a:spcBef>
            <a:spcPts val="1200"/>
          </a:spcBef>
          <a:buClr>
            <a:srgbClr val="FF0000"/>
          </a:buClr>
          <a:defRPr dirty="0">
            <a:latin typeface="Times New Roman" panose="02020503050405090304" pitchFamily="18" charset="0"/>
            <a:cs typeface="Times New Roman" panose="0202050305040509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939</Words>
  <Application>Microsoft Office PowerPoint</Application>
  <PresentationFormat>宽屏</PresentationFormat>
  <Paragraphs>96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等线</vt:lpstr>
      <vt:lpstr>楷体</vt:lpstr>
      <vt:lpstr>微软雅黑</vt:lpstr>
      <vt:lpstr>Arial</vt:lpstr>
      <vt:lpstr>Calibri</vt:lpstr>
      <vt:lpstr>Calibri Light</vt:lpstr>
      <vt:lpstr>Segoe UI Symbol</vt:lpstr>
      <vt:lpstr>Times New Roman</vt:lpstr>
      <vt:lpstr>Wingdings</vt:lpstr>
      <vt:lpstr>Office 主题​​</vt:lpstr>
      <vt:lpstr>CSC1004 Tutorial 3 Zhao Runyi</vt:lpstr>
      <vt:lpstr>Java Socket Programming</vt:lpstr>
      <vt:lpstr>Class Socket</vt:lpstr>
      <vt:lpstr>Class Socket</vt:lpstr>
      <vt:lpstr>Class ServerSocket</vt:lpstr>
      <vt:lpstr>Class ServerSocket</vt:lpstr>
      <vt:lpstr>Server in Project #1</vt:lpstr>
      <vt:lpstr>Client(s) in Project #1</vt:lpstr>
      <vt:lpstr>How to Run Multiple Clients?</vt:lpstr>
      <vt:lpstr>How to Run Multiple Clients?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脉象组近期工作 20310917</dc:title>
  <dc:creator>TEL-AN00a</dc:creator>
  <cp:lastModifiedBy>润一 赵</cp:lastModifiedBy>
  <cp:revision>418</cp:revision>
  <dcterms:created xsi:type="dcterms:W3CDTF">2025-02-10T06:50:35Z</dcterms:created>
  <dcterms:modified xsi:type="dcterms:W3CDTF">2026-01-29T14:41:21Z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DEF2CC9F1FF44862A3C220416D675C3E</vt:lpwstr>
  </property>
  <property fmtid="{D5CDD505-2E9C-101B-9397-08002B2CF9AE}" pid="3" name="KSOProductBuildVer">
    <vt:lpwstr>2052-6.4.0.8550</vt:lpwstr>
  </property>
</Properties>
</file>